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18" r:id="rId2"/>
    <p:sldId id="279" r:id="rId3"/>
    <p:sldId id="284" r:id="rId4"/>
    <p:sldId id="286" r:id="rId5"/>
    <p:sldId id="287" r:id="rId6"/>
    <p:sldId id="288" r:id="rId7"/>
    <p:sldId id="280" r:id="rId8"/>
    <p:sldId id="292" r:id="rId9"/>
    <p:sldId id="289" r:id="rId10"/>
    <p:sldId id="290" r:id="rId11"/>
    <p:sldId id="291" r:id="rId12"/>
    <p:sldId id="281" r:id="rId13"/>
    <p:sldId id="293" r:id="rId14"/>
    <p:sldId id="294" r:id="rId15"/>
    <p:sldId id="296" r:id="rId16"/>
    <p:sldId id="295" r:id="rId17"/>
    <p:sldId id="283" r:id="rId18"/>
    <p:sldId id="297" r:id="rId19"/>
    <p:sldId id="298" r:id="rId20"/>
    <p:sldId id="299" r:id="rId21"/>
    <p:sldId id="300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</p:showPr>
  <p:clrMru>
    <a:srgbClr val="990000"/>
    <a:srgbClr val="006600"/>
    <a:srgbClr val="CC3300"/>
    <a:srgbClr val="663300"/>
    <a:srgbClr val="009900"/>
    <a:srgbClr val="0033CC"/>
    <a:srgbClr val="66CCFF"/>
    <a:srgbClr val="CCECFF"/>
    <a:srgbClr val="FF99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33" d="100"/>
          <a:sy n="33" d="100"/>
        </p:scale>
        <p:origin x="-1482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6EE10-E1EE-4276-8425-CA154346FC76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7E666-0A7D-4C96-81B3-B65D02DF5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22.xml"/><Relationship Id="rId7" Type="http://schemas.openxmlformats.org/officeDocument/2006/relationships/slide" Target="slide2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slide" Target="slide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audio" Target="../media/audio2.wav"/><Relationship Id="rId12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4.xml"/><Relationship Id="rId5" Type="http://schemas.openxmlformats.org/officeDocument/2006/relationships/image" Target="../media/image6.jpeg"/><Relationship Id="rId10" Type="http://schemas.openxmlformats.org/officeDocument/2006/relationships/image" Target="../media/image8.jpeg"/><Relationship Id="rId4" Type="http://schemas.openxmlformats.org/officeDocument/2006/relationships/audio" Target="../media/audio1.wav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.xml"/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12" Type="http://schemas.openxmlformats.org/officeDocument/2006/relationships/image" Target="../media/image1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9.png"/><Relationship Id="rId5" Type="http://schemas.openxmlformats.org/officeDocument/2006/relationships/slide" Target="slide8.xml"/><Relationship Id="rId10" Type="http://schemas.openxmlformats.org/officeDocument/2006/relationships/slide" Target="slide10.xml"/><Relationship Id="rId4" Type="http://schemas.openxmlformats.org/officeDocument/2006/relationships/image" Target="../media/image6.jpe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slide" Target="slide15.xml"/><Relationship Id="rId12" Type="http://schemas.openxmlformats.org/officeDocument/2006/relationships/image" Target="../media/image16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9.png"/><Relationship Id="rId5" Type="http://schemas.openxmlformats.org/officeDocument/2006/relationships/slide" Target="slide16.xml"/><Relationship Id="rId10" Type="http://schemas.openxmlformats.org/officeDocument/2006/relationships/audio" Target="../media/audio2.wav"/><Relationship Id="rId4" Type="http://schemas.openxmlformats.org/officeDocument/2006/relationships/image" Target="../media/image6.jpeg"/><Relationship Id="rId9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slide" Target="slide20.xml"/><Relationship Id="rId12" Type="http://schemas.openxmlformats.org/officeDocument/2006/relationships/image" Target="../media/image17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9.png"/><Relationship Id="rId5" Type="http://schemas.openxmlformats.org/officeDocument/2006/relationships/slide" Target="slide21.xml"/><Relationship Id="rId10" Type="http://schemas.openxmlformats.org/officeDocument/2006/relationships/slide" Target="slide19.xml"/><Relationship Id="rId4" Type="http://schemas.openxmlformats.org/officeDocument/2006/relationships/image" Target="../media/image6.jpeg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slide" Target="slide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6.jpeg"/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12" Type="http://schemas.openxmlformats.org/officeDocument/2006/relationships/image" Target="../media/image3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29.jpeg"/><Relationship Id="rId5" Type="http://schemas.openxmlformats.org/officeDocument/2006/relationships/image" Target="../media/image32.jpeg"/><Relationship Id="rId15" Type="http://schemas.openxmlformats.org/officeDocument/2006/relationships/image" Target="../media/image37.jpeg"/><Relationship Id="rId10" Type="http://schemas.openxmlformats.org/officeDocument/2006/relationships/image" Target="../media/image28.jpeg"/><Relationship Id="rId4" Type="http://schemas.openxmlformats.org/officeDocument/2006/relationships/image" Target="../media/image31.jpeg"/><Relationship Id="rId9" Type="http://schemas.openxmlformats.org/officeDocument/2006/relationships/image" Target="../media/image34.jpeg"/><Relationship Id="rId1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12" Type="http://schemas.openxmlformats.org/officeDocument/2006/relationships/image" Target="../media/image4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12" Type="http://schemas.openxmlformats.org/officeDocument/2006/relationships/image" Target="../media/image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12" Type="http://schemas.openxmlformats.org/officeDocument/2006/relationships/image" Target="../media/image6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42.png"/><Relationship Id="rId9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42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68.png"/><Relationship Id="rId12" Type="http://schemas.openxmlformats.org/officeDocument/2006/relationships/image" Target="../media/image7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72.png"/><Relationship Id="rId5" Type="http://schemas.openxmlformats.org/officeDocument/2006/relationships/image" Target="../media/image64.png"/><Relationship Id="rId10" Type="http://schemas.openxmlformats.org/officeDocument/2006/relationships/image" Target="../media/image66.png"/><Relationship Id="rId4" Type="http://schemas.openxmlformats.org/officeDocument/2006/relationships/image" Target="../media/image38.png"/><Relationship Id="rId9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42.png"/><Relationship Id="rId10" Type="http://schemas.openxmlformats.org/officeDocument/2006/relationships/image" Target="../media/image80.png"/><Relationship Id="rId4" Type="http://schemas.openxmlformats.org/officeDocument/2006/relationships/image" Target="../media/image38.png"/><Relationship Id="rId9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8.png"/><Relationship Id="rId7" Type="http://schemas.openxmlformats.org/officeDocument/2006/relationships/image" Target="../media/image8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83.png"/><Relationship Id="rId5" Type="http://schemas.openxmlformats.org/officeDocument/2006/relationships/image" Target="../media/image75.png"/><Relationship Id="rId10" Type="http://schemas.openxmlformats.org/officeDocument/2006/relationships/image" Target="../media/image79.png"/><Relationship Id="rId4" Type="http://schemas.openxmlformats.org/officeDocument/2006/relationships/image" Target="../media/image74.png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агитка\для агитки\1362686639_radu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3108" y="571481"/>
            <a:ext cx="539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Угадай что ,где растет?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2143116"/>
            <a:ext cx="328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Вершки корешки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8992" y="5143512"/>
            <a:ext cx="3425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Собери урожай?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1601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0034" y="2857496"/>
            <a:ext cx="2667002" cy="2667002"/>
          </a:xfrm>
          <a:prstGeom prst="rect">
            <a:avLst/>
          </a:prstGeom>
        </p:spPr>
      </p:pic>
      <p:pic>
        <p:nvPicPr>
          <p:cNvPr id="10" name="Рисунок 9" descr="img17.jp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357918" y="1428736"/>
            <a:ext cx="2786082" cy="2470585"/>
          </a:xfrm>
          <a:prstGeom prst="rect">
            <a:avLst/>
          </a:prstGeom>
        </p:spPr>
      </p:pic>
      <p:pic>
        <p:nvPicPr>
          <p:cNvPr id="11" name="Рисунок 10" descr="slide_2.jp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3643306" y="2893191"/>
            <a:ext cx="2500330" cy="2107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864096"/>
            <a:ext cx="2747797" cy="2060848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4" name="Picture 4" descr="http://oblepiha.com/uploads/posts/2010-11/1289874519_01.jpg">
            <a:hlinkClick r:id="rId3" action="ppaction://hlinksldjump">
              <a:snd r:embed="rId4" name="wind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284984"/>
            <a:ext cx="1872000" cy="3299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2" name="Picture 2" descr="http://gemor.su/wp-content/uploads/2013/07/dub.jpg">
            <a:hlinkClick r:id="rId6" action="ppaction://hlinksldjump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16024" y="3284984"/>
            <a:ext cx="1907704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4" descr="http://paralife.narod.ru/fito/bereza1.jpg">
            <a:hlinkClick r:id="rId9" action="ppaction://hlinksldjump">
              <a:snd r:embed="rId4" name="wind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48264" y="3285352"/>
            <a:ext cx="1905719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>
            <a:hlinkClick r:id="rId11" action="ppaction://hlinksldjump">
              <a:snd r:embed="rId4" name="wind.wav"/>
            </a:hlinkClick>
          </p:cNvPr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788024" y="3285352"/>
            <a:ext cx="1800200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015716" y="332656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С ЧЬЕЙ ВЕТКИ ДЕТКА?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0" name="Управляющая кнопка: далее 9">
            <a:hlinkClick r:id="rId13" action="ppaction://hlinksldjump" highlightClick="1"/>
          </p:cNvPr>
          <p:cNvSpPr/>
          <p:nvPr/>
        </p:nvSpPr>
        <p:spPr>
          <a:xfrm>
            <a:off x="7668344" y="0"/>
            <a:ext cx="147565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176464" cy="6584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7" name="Управляющая кнопка: домой 6">
            <a:hlinkClick r:id="rId4" action="ppaction://hlinksldjump" highlightClick="1"/>
          </p:cNvPr>
          <p:cNvSpPr/>
          <p:nvPr/>
        </p:nvSpPr>
        <p:spPr>
          <a:xfrm>
            <a:off x="7668344" y="5815584"/>
            <a:ext cx="147565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1740" y="0"/>
            <a:ext cx="468052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812360" y="5815584"/>
            <a:ext cx="1331640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aralife.narod.ru/fito/bereza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8941" y="0"/>
            <a:ext cx="5506119" cy="659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668344" y="5815584"/>
            <a:ext cx="147565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emor.su/wp-content/uploads/2013/07/du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980" y="0"/>
            <a:ext cx="49320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12360" y="5815584"/>
            <a:ext cx="1331640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  <p:pic>
        <p:nvPicPr>
          <p:cNvPr id="5" name="Picture 6" descr="http://4.bp.blogspot.com/-S5RuU8bQUTc/UX-w508gQ3I/AAAAAAAAAbg/Ljdi970KZBg/s320/thumbs-up-smiley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124744"/>
            <a:ext cx="3048000" cy="2990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>
            <a:hlinkClick r:id="rId2" action="ppaction://hlinksldjump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284984"/>
            <a:ext cx="1872000" cy="3299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2" name="Picture 2" descr="http://gemor.su/wp-content/uploads/2013/07/dub.jpg">
            <a:hlinkClick r:id="rId5" action="ppaction://hlinksldjump">
              <a:snd r:embed="rId6" name="wind.wav"/>
            </a:hlinkClick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6024" y="3284984"/>
            <a:ext cx="1907704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4" descr="http://paralife.narod.ru/fito/bereza1.jpg">
            <a:hlinkClick r:id="rId8" action="ppaction://hlinksldjump">
              <a:snd r:embed="rId6" name="wind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3285352"/>
            <a:ext cx="1905719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>
            <a:hlinkClick r:id="rId10" action="ppaction://hlinksldjump">
              <a:snd r:embed="rId6" name="wind.wav"/>
            </a:hlinkClick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788024" y="3285352"/>
            <a:ext cx="1800200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015716" y="332656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С ЧЬЕЙ ВЕТКИ ДЕТКА?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" name="Picture 2" descr="http://img-fotki.yandex.ru/get/6614/131624064.2b6/0_9aa51_90f21e5b_L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2855239" y="836712"/>
            <a:ext cx="3433523" cy="2252392"/>
          </a:xfrm>
          <a:prstGeom prst="flowChartAlternateProcess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</p:pic>
      <p:sp>
        <p:nvSpPr>
          <p:cNvPr id="11" name="Управляющая кнопка: далее 10">
            <a:hlinkClick r:id="rId13" action="ppaction://hlinksldjump" highlightClick="1"/>
          </p:cNvPr>
          <p:cNvSpPr/>
          <p:nvPr/>
        </p:nvSpPr>
        <p:spPr>
          <a:xfrm>
            <a:off x="7668344" y="0"/>
            <a:ext cx="147565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emor.su/wp-content/uploads/2013/07/du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980" y="0"/>
            <a:ext cx="49320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884368" y="5815584"/>
            <a:ext cx="1259632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176464" cy="6584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далее 4">
            <a:hlinkClick r:id="rId3" action="ppaction://hlinksldjump" highlightClick="1"/>
          </p:cNvPr>
          <p:cNvSpPr/>
          <p:nvPr/>
        </p:nvSpPr>
        <p:spPr>
          <a:xfrm>
            <a:off x="7740352" y="5815584"/>
            <a:ext cx="1403648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  <p:pic>
        <p:nvPicPr>
          <p:cNvPr id="6" name="Picture 6" descr="http://4.bp.blogspot.com/-S5RuU8bQUTc/UX-w508gQ3I/AAAAAAAAAbg/Ljdi970KZBg/s320/thumbs-up-smiley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124744"/>
            <a:ext cx="3048000" cy="2990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1740" y="0"/>
            <a:ext cx="468052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884368" y="5815584"/>
            <a:ext cx="1259632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aralife.narod.ru/fito/bereza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8941" y="0"/>
            <a:ext cx="5506119" cy="659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884368" y="5815584"/>
            <a:ext cx="1259632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>
            <a:hlinkClick r:id="rId2" action="ppaction://hlinksldjump">
              <a:snd r:embed="rId3" name="wind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284984"/>
            <a:ext cx="1872000" cy="3299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2" name="Picture 2" descr="http://gemor.su/wp-content/uploads/2013/07/dub.jpg">
            <a:hlinkClick r:id="rId5" action="ppaction://hlinksldjump">
              <a:snd r:embed="rId3" name="wind.wav"/>
            </a:hlinkClick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6024" y="3284984"/>
            <a:ext cx="1907704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4" descr="http://paralife.narod.ru/fito/bereza1.jpg">
            <a:hlinkClick r:id="rId7" action="ppaction://hlinksldjump">
              <a:snd r:embed="rId3" name="wind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264" y="3285352"/>
            <a:ext cx="1905719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>
            <a:hlinkClick r:id="rId9" action="ppaction://hlinksldjump">
              <a:snd r:embed="rId1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788024" y="3285352"/>
            <a:ext cx="1800200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015716" y="332656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С ЧЬЕЙ ВЕТКИ ДЕТКА?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713619"/>
            <a:ext cx="1872208" cy="2314941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11" name="Управляющая кнопка: далее 10">
            <a:hlinkClick r:id="rId13" action="ppaction://hlinksldjump" highlightClick="1"/>
          </p:cNvPr>
          <p:cNvSpPr/>
          <p:nvPr/>
        </p:nvSpPr>
        <p:spPr>
          <a:xfrm>
            <a:off x="7668344" y="0"/>
            <a:ext cx="147565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176464" cy="6584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812360" y="5815584"/>
            <a:ext cx="1331640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1740" y="0"/>
            <a:ext cx="468052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Управляющая кнопка: далее 2">
            <a:hlinkClick r:id="rId3" action="ppaction://hlinksldjump" highlightClick="1"/>
          </p:cNvPr>
          <p:cNvSpPr/>
          <p:nvPr/>
        </p:nvSpPr>
        <p:spPr>
          <a:xfrm>
            <a:off x="7668344" y="5815584"/>
            <a:ext cx="147565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  <p:pic>
        <p:nvPicPr>
          <p:cNvPr id="4" name="Picture 6" descr="http://4.bp.blogspot.com/-S5RuU8bQUTc/UX-w508gQ3I/AAAAAAAAAbg/Ljdi970KZBg/s320/thumbs-up-smiley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124744"/>
            <a:ext cx="3048000" cy="2990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aralife.narod.ru/fito/bereza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8941" y="0"/>
            <a:ext cx="5506119" cy="659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Управляющая кнопка: домой 3">
            <a:hlinkClick r:id="rId4" action="ppaction://hlinksldjump" highlightClick="1"/>
          </p:cNvPr>
          <p:cNvSpPr/>
          <p:nvPr/>
        </p:nvSpPr>
        <p:spPr>
          <a:xfrm>
            <a:off x="7884368" y="5815584"/>
            <a:ext cx="1259632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5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emor.su/wp-content/uploads/2013/07/du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980" y="0"/>
            <a:ext cx="49320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Управляющая кнопка: домой 3">
            <a:hlinkClick r:id="rId4" action="ppaction://hlinksldjump" highlightClick="1"/>
          </p:cNvPr>
          <p:cNvSpPr/>
          <p:nvPr/>
        </p:nvSpPr>
        <p:spPr>
          <a:xfrm>
            <a:off x="7740352" y="5815584"/>
            <a:ext cx="1403648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5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>
            <a:hlinkClick r:id="rId2" action="ppaction://hlinksldjump">
              <a:snd r:embed="rId3" name="wind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284984"/>
            <a:ext cx="1872000" cy="3299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2" name="Picture 2" descr="http://gemor.su/wp-content/uploads/2013/07/dub.jpg">
            <a:hlinkClick r:id="rId5" action="ppaction://hlinksldjump">
              <a:snd r:embed="rId3" name="wind.wav"/>
            </a:hlinkClick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6024" y="3284984"/>
            <a:ext cx="1907704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4" descr="http://paralife.narod.ru/fito/bereza1.jpg">
            <a:hlinkClick r:id="rId7" action="ppaction://hlinksldjump">
              <a:snd r:embed="rId8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3285352"/>
            <a:ext cx="1905719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>
            <a:hlinkClick r:id="rId10" action="ppaction://hlinksldjump">
              <a:snd r:embed="rId3" name="wind.wav"/>
            </a:hlinkClick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788024" y="3285352"/>
            <a:ext cx="1800200" cy="33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015716" y="332656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С ЧЬЕЙ ВЕТКИ ДЕТКА?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0287" y="980728"/>
            <a:ext cx="2003427" cy="2232248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rId13" action="ppaction://hlinksldjump" highlightClick="1"/>
          </p:cNvPr>
          <p:cNvSpPr/>
          <p:nvPr/>
        </p:nvSpPr>
        <p:spPr>
          <a:xfrm>
            <a:off x="7668344" y="0"/>
            <a:ext cx="147565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blepiha.com/uploads/posts/2010-11/1289874519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176464" cy="6584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740352" y="5815584"/>
            <a:ext cx="1403648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6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1740" y="0"/>
            <a:ext cx="468052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Управляющая кнопка: домой 3">
            <a:hlinkClick r:id="rId4" action="ppaction://hlinksldjump" highlightClick="1"/>
          </p:cNvPr>
          <p:cNvSpPr/>
          <p:nvPr/>
        </p:nvSpPr>
        <p:spPr>
          <a:xfrm>
            <a:off x="7740352" y="5815584"/>
            <a:ext cx="1403648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5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aralife.narod.ru/fito/bereza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8941" y="0"/>
            <a:ext cx="5506119" cy="659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Управляющая кнопка: далее 2">
            <a:hlinkClick r:id="rId3" action="ppaction://hlinksldjump" highlightClick="1"/>
          </p:cNvPr>
          <p:cNvSpPr/>
          <p:nvPr/>
        </p:nvSpPr>
        <p:spPr>
          <a:xfrm>
            <a:off x="7668344" y="5815584"/>
            <a:ext cx="147565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МОЛОДЕЦ!</a:t>
            </a:r>
            <a:endParaRPr lang="ru-RU" dirty="0"/>
          </a:p>
        </p:txBody>
      </p:sp>
      <p:pic>
        <p:nvPicPr>
          <p:cNvPr id="4" name="Picture 6" descr="http://4.bp.blogspot.com/-S5RuU8bQUTc/UX-w508gQ3I/AAAAAAAAAbg/Ljdi970KZBg/s320/thumbs-up-smiley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124744"/>
            <a:ext cx="3048000" cy="299085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929586" y="642918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emor.su/wp-content/uploads/2013/07/du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980" y="0"/>
            <a:ext cx="49320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ttp://www.ks-f.dk/Billeder/Flagsignaler/V_flag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Управляющая кнопка: домой 3">
            <a:hlinkClick r:id="rId4" action="ppaction://hlinksldjump" highlightClick="1"/>
          </p:cNvPr>
          <p:cNvSpPr/>
          <p:nvPr/>
        </p:nvSpPr>
        <p:spPr>
          <a:xfrm>
            <a:off x="7740352" y="5815584"/>
            <a:ext cx="1403648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НАЧАЛО ИГРЫ</a:t>
            </a:r>
            <a:endParaRPr lang="ru-RU" dirty="0"/>
          </a:p>
        </p:txBody>
      </p:sp>
      <p:pic>
        <p:nvPicPr>
          <p:cNvPr id="5" name="Picture 2" descr="http://doblelol.com/thumbs/sad-smiley-face-funny_4772667474315920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348880"/>
            <a:ext cx="2282577" cy="2402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65406265_kopati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2691"/>
            <a:ext cx="9144000" cy="50453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472" y="1"/>
            <a:ext cx="10242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Помоги </a:t>
            </a:r>
            <a:r>
              <a:rPr lang="ru-RU" sz="2400" b="1" dirty="0" err="1" smtClean="0">
                <a:solidFill>
                  <a:srgbClr val="FF0000"/>
                </a:solidFill>
              </a:rPr>
              <a:t>Копатычу</a:t>
            </a:r>
            <a:r>
              <a:rPr lang="ru-RU" sz="2400" b="1" dirty="0" smtClean="0">
                <a:solidFill>
                  <a:srgbClr val="FF0000"/>
                </a:solidFill>
              </a:rPr>
              <a:t> найти овощи у которых съедобные вершки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Desktop\материал по клубу\4917727_vershki_i_koreshki-11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214686"/>
            <a:ext cx="1447032" cy="2786058"/>
          </a:xfrm>
          <a:prstGeom prst="rect">
            <a:avLst/>
          </a:prstGeom>
          <a:noFill/>
        </p:spPr>
      </p:pic>
      <p:pic>
        <p:nvPicPr>
          <p:cNvPr id="5" name="огурец" descr="C:\Users\User\Desktop\материал по клубу\4917725_vershki_i_koreshki-9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571480"/>
            <a:ext cx="674342" cy="1296429"/>
          </a:xfrm>
          <a:prstGeom prst="roundRect">
            <a:avLst/>
          </a:prstGeom>
          <a:noFill/>
        </p:spPr>
      </p:pic>
      <p:pic>
        <p:nvPicPr>
          <p:cNvPr id="6" name="Picture 5" descr="C:\Users\User\Desktop\материал по клубу\4917721_vershki_i_koreshki-5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3143248"/>
            <a:ext cx="1447000" cy="3165313"/>
          </a:xfrm>
          <a:prstGeom prst="rect">
            <a:avLst/>
          </a:prstGeom>
          <a:noFill/>
        </p:spPr>
      </p:pic>
      <p:pic>
        <p:nvPicPr>
          <p:cNvPr id="7" name="томат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192258">
            <a:off x="6493322" y="567779"/>
            <a:ext cx="1213316" cy="1152650"/>
          </a:xfrm>
          <a:prstGeom prst="rect">
            <a:avLst/>
          </a:prstGeom>
          <a:noFill/>
        </p:spPr>
      </p:pic>
      <p:pic>
        <p:nvPicPr>
          <p:cNvPr id="8" name="Picture 2" descr="C:\Users\User\Desktop\материал по клубу\4917719_vershki_i_koreshki-3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354022"/>
            <a:ext cx="1232116" cy="2503978"/>
          </a:xfrm>
          <a:prstGeom prst="rect">
            <a:avLst/>
          </a:prstGeom>
          <a:noFill/>
        </p:spPr>
      </p:pic>
      <p:pic>
        <p:nvPicPr>
          <p:cNvPr id="9" name="капуста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00042"/>
            <a:ext cx="1157258" cy="1157258"/>
          </a:xfrm>
          <a:prstGeom prst="rect">
            <a:avLst/>
          </a:prstGeom>
          <a:noFill/>
        </p:spPr>
      </p:pic>
      <p:pic>
        <p:nvPicPr>
          <p:cNvPr id="10" name="морковь" descr="C:\Users\User\Desktop\материал по клубу\4917725_vershki_i_koreshki-9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39544">
            <a:off x="1525375" y="573873"/>
            <a:ext cx="683693" cy="123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лук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47668">
            <a:off x="3718927" y="35769"/>
            <a:ext cx="1052643" cy="2101002"/>
          </a:xfrm>
          <a:prstGeom prst="rect">
            <a:avLst/>
          </a:prstGeom>
          <a:noFill/>
        </p:spPr>
      </p:pic>
      <p:pic>
        <p:nvPicPr>
          <p:cNvPr id="12" name="Picture 2" descr="C:\Users\User\Desktop\материал по клубу\4917728_vershki_i_koreshki-12.jpg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9FDFC"/>
              </a:clrFrom>
              <a:clrTo>
                <a:srgbClr val="F9FD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205476"/>
            <a:ext cx="1000132" cy="2652524"/>
          </a:xfrm>
          <a:prstGeom prst="rect">
            <a:avLst/>
          </a:prstGeom>
          <a:noFill/>
        </p:spPr>
      </p:pic>
      <p:pic>
        <p:nvPicPr>
          <p:cNvPr id="13" name="свекла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571480"/>
            <a:ext cx="1023157" cy="1381262"/>
          </a:xfrm>
          <a:prstGeom prst="rect">
            <a:avLst/>
          </a:prstGeom>
          <a:noFill/>
        </p:spPr>
      </p:pic>
      <p:pic>
        <p:nvPicPr>
          <p:cNvPr id="14" name="картофель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762164">
            <a:off x="7993446" y="722920"/>
            <a:ext cx="1070552" cy="1070552"/>
          </a:xfrm>
          <a:prstGeom prst="rect">
            <a:avLst/>
          </a:prstGeom>
          <a:noFill/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357158" y="6244188"/>
            <a:ext cx="500066" cy="6138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87 0.01736 L 0.23994 0.563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0.07014 L -0.21962 0.5111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5 0.00579 L 0.41389 0.635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" y="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0.03912 L -0.00868 0.5851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65406265_kopati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1678"/>
            <a:ext cx="9144000" cy="4786322"/>
          </a:xfrm>
          <a:prstGeom prst="rect">
            <a:avLst/>
          </a:prstGeom>
        </p:spPr>
      </p:pic>
      <p:pic>
        <p:nvPicPr>
          <p:cNvPr id="3" name="Picture 2" descr="C:\Users\User\Desktop\материал по клубу\4917718_vershki_i_koreshki-2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398802"/>
            <a:ext cx="1143008" cy="245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User\Desktop\материал по клубу\4917720_vershki_i_koreshki-4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286256"/>
            <a:ext cx="1158398" cy="2215437"/>
          </a:xfrm>
          <a:prstGeom prst="rect">
            <a:avLst/>
          </a:prstGeom>
          <a:noFill/>
        </p:spPr>
      </p:pic>
      <p:pic>
        <p:nvPicPr>
          <p:cNvPr id="5" name="Picture 5" descr="C:\Users\User\Desktop\материал по клубу\4917722_vershki_i_koreshki-6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4429132"/>
            <a:ext cx="923918" cy="1940226"/>
          </a:xfrm>
          <a:prstGeom prst="rect">
            <a:avLst/>
          </a:prstGeom>
          <a:noFill/>
        </p:spPr>
      </p:pic>
      <p:pic>
        <p:nvPicPr>
          <p:cNvPr id="7" name="Picture 2" descr="C:\Users\User\Desktop\материал по клубу\4917728_vershki_i_koreshki-12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9FDFC"/>
              </a:clrFrom>
              <a:clrTo>
                <a:srgbClr val="F9FD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3786190"/>
            <a:ext cx="1000132" cy="2652524"/>
          </a:xfrm>
          <a:prstGeom prst="rect">
            <a:avLst/>
          </a:prstGeom>
          <a:noFill/>
        </p:spPr>
      </p:pic>
      <p:pic>
        <p:nvPicPr>
          <p:cNvPr id="8" name="Picture 2" descr="C:\Users\User\Desktop\материал по клубу\4917726_vershki_i_koreshki-10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231998"/>
            <a:ext cx="1215016" cy="262600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71538" y="0"/>
            <a:ext cx="7334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Помоги </a:t>
            </a:r>
            <a:r>
              <a:rPr lang="ru-RU" sz="2000" dirty="0" err="1" smtClean="0">
                <a:solidFill>
                  <a:srgbClr val="FF0000"/>
                </a:solidFill>
              </a:rPr>
              <a:t>Копатычу</a:t>
            </a:r>
            <a:r>
              <a:rPr lang="ru-RU" sz="2000" dirty="0" smtClean="0">
                <a:solidFill>
                  <a:srgbClr val="FF0000"/>
                </a:solidFill>
              </a:rPr>
              <a:t> найти овощи у которых съедобные корешки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10" name="морковь" descr="C:\Users\User\Desktop\материал по клубу\4917725_vershki_i_koreshki-9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39544">
            <a:off x="168086" y="645311"/>
            <a:ext cx="683693" cy="123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епа" descr="C:\Users\User\Desktop\материал по клубу\4917725_vershki_i_koreshki-9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714356"/>
            <a:ext cx="1160108" cy="1345725"/>
          </a:xfrm>
          <a:prstGeom prst="rect">
            <a:avLst/>
          </a:prstGeom>
          <a:noFill/>
        </p:spPr>
      </p:pic>
      <p:pic>
        <p:nvPicPr>
          <p:cNvPr id="12" name="свекла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714356"/>
            <a:ext cx="1023157" cy="1381262"/>
          </a:xfrm>
          <a:prstGeom prst="rect">
            <a:avLst/>
          </a:prstGeom>
          <a:noFill/>
        </p:spPr>
      </p:pic>
      <p:pic>
        <p:nvPicPr>
          <p:cNvPr id="13" name="картофель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762164">
            <a:off x="5366380" y="865796"/>
            <a:ext cx="1070552" cy="1070552"/>
          </a:xfrm>
          <a:prstGeom prst="rect">
            <a:avLst/>
          </a:prstGeom>
          <a:noFill/>
        </p:spPr>
      </p:pic>
      <p:pic>
        <p:nvPicPr>
          <p:cNvPr id="14" name="помидор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192258">
            <a:off x="1049967" y="838626"/>
            <a:ext cx="946358" cy="899040"/>
          </a:xfrm>
          <a:prstGeom prst="rect">
            <a:avLst/>
          </a:prstGeom>
          <a:noFill/>
        </p:spPr>
      </p:pic>
      <p:pic>
        <p:nvPicPr>
          <p:cNvPr id="17" name="огурец" descr="C:\Users\User\Desktop\материал по клубу\4917725_vershki_i_koreshki-9.jpg"/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642918"/>
            <a:ext cx="696519" cy="1339064"/>
          </a:xfrm>
          <a:prstGeom prst="roundRect">
            <a:avLst/>
          </a:prstGeom>
          <a:noFill/>
        </p:spPr>
      </p:pic>
      <p:pic>
        <p:nvPicPr>
          <p:cNvPr id="18" name="капуста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785794"/>
            <a:ext cx="1157258" cy="1157258"/>
          </a:xfrm>
          <a:prstGeom prst="rect">
            <a:avLst/>
          </a:prstGeom>
          <a:noFill/>
        </p:spPr>
      </p:pic>
      <p:pic>
        <p:nvPicPr>
          <p:cNvPr id="19" name="лук" descr="C:\Users\User\Desktop\материал по клубу\4917724_vershki_i_koreshki-8.jpg"/>
          <p:cNvPicPr>
            <a:picLocks noChangeAspect="1" noChangeArrowheads="1"/>
          </p:cNvPicPr>
          <p:nvPr/>
        </p:nvPicPr>
        <p:blipFill>
          <a:blip r:embed="rId1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418541">
            <a:off x="6629726" y="522063"/>
            <a:ext cx="892888" cy="2201843"/>
          </a:xfrm>
          <a:prstGeom prst="rect">
            <a:avLst/>
          </a:prstGeom>
          <a:noFill/>
        </p:spPr>
      </p:pic>
      <p:sp>
        <p:nvSpPr>
          <p:cNvPr id="20" name="Управляющая кнопка: домой 19">
            <a:hlinkClick r:id="" action="ppaction://hlinkshowjump?jump=firstslide" highlightClick="1"/>
          </p:cNvPr>
          <p:cNvSpPr/>
          <p:nvPr/>
        </p:nvSpPr>
        <p:spPr>
          <a:xfrm>
            <a:off x="8215338" y="0"/>
            <a:ext cx="571472" cy="6137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8 -0.03819 L -0.24201 0.66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3 0.03241 L -0.00607 0.5574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1.48148E-6 L 0.2441 0.71412 " pathEditMode="relative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2222 L 0.04271 0.6835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3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0.06412 L -0.15139 0.6939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120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Помоги Кате собрать овощи в корзинку.</a:t>
            </a:r>
            <a:endParaRPr lang="ru-RU" sz="4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1333" y="1871307"/>
            <a:ext cx="684641" cy="875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9749" y="1821225"/>
            <a:ext cx="1149660" cy="14056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2515" y="5362271"/>
            <a:ext cx="709707" cy="94998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5070" y="5067205"/>
            <a:ext cx="828401" cy="69538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0221" y="1576193"/>
            <a:ext cx="626689" cy="96366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1284" y="2950563"/>
            <a:ext cx="874056" cy="92071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7734" y="4123899"/>
            <a:ext cx="795737" cy="7014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5223">
            <a:off x="5978031" y="3636666"/>
            <a:ext cx="1301023" cy="81313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6713">
            <a:off x="4889014" y="1503589"/>
            <a:ext cx="799760" cy="10565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3028" y="4825350"/>
            <a:ext cx="1007434" cy="12409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8471" y="4040757"/>
            <a:ext cx="569294" cy="1184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5521" y="2503174"/>
            <a:ext cx="681239" cy="1058154"/>
          </a:xfrm>
          <a:prstGeom prst="rect">
            <a:avLst/>
          </a:prstGeom>
        </p:spPr>
      </p:pic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001024" y="6072206"/>
            <a:ext cx="685258" cy="78579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32426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0.10768 0.3280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0.00231 L 0.16354 -0.0087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0.19766 -0.3527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3" y="-1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5.55112E-17 L 0.02265 0.26458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" y="1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-0.00235 0.20879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1 0.00231 L -0.14153 0.27824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1" y="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-0.1931 0.0990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-0.22058 -0.19259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29" y="-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39792 -0.30254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-1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Молодец, </a:t>
            </a:r>
            <a:r>
              <a:rPr lang="ru-RU" b="1" dirty="0">
                <a:solidFill>
                  <a:srgbClr val="FF0000"/>
                </a:solidFill>
              </a:rPr>
              <a:t>в</a:t>
            </a:r>
            <a:r>
              <a:rPr lang="ru-RU" b="1" dirty="0" smtClean="0">
                <a:solidFill>
                  <a:srgbClr val="FF0000"/>
                </a:solidFill>
              </a:rPr>
              <a:t>се овощи собрали!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0221" y="4040757"/>
            <a:ext cx="684641" cy="875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8558" y="2994302"/>
            <a:ext cx="709707" cy="9499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6713">
            <a:off x="4905271" y="2870232"/>
            <a:ext cx="799760" cy="10565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5126" y="3695786"/>
            <a:ext cx="1149660" cy="14056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5223">
            <a:off x="4162851" y="4369563"/>
            <a:ext cx="1301023" cy="8131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6287" y="2980339"/>
            <a:ext cx="828401" cy="6953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6001" y="3430107"/>
            <a:ext cx="626689" cy="9636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1143" y="3508483"/>
            <a:ext cx="1007434" cy="1240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9213" y="3930030"/>
            <a:ext cx="569294" cy="1184386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7715272" y="5815584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037876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4163" y="1371318"/>
            <a:ext cx="1055527" cy="21525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0204" y="1751630"/>
            <a:ext cx="751079" cy="8019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9790" y="4830473"/>
            <a:ext cx="1034481" cy="1367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386" y="1770998"/>
            <a:ext cx="643247" cy="1304973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/>
              <a:t>Помоги Кате собрать </a:t>
            </a:r>
            <a:r>
              <a:rPr lang="ru-RU" sz="4400" b="1" dirty="0" smtClean="0"/>
              <a:t>фрукты </a:t>
            </a:r>
            <a:r>
              <a:rPr lang="ru-RU" sz="4400" b="1" dirty="0"/>
              <a:t>в </a:t>
            </a:r>
            <a:r>
              <a:rPr lang="ru-RU" sz="4400" b="1" dirty="0" smtClean="0"/>
              <a:t>корзинку.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5775" y="4606445"/>
            <a:ext cx="1133174" cy="11936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4088" y="3684607"/>
            <a:ext cx="876520" cy="11458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8127" y="1886418"/>
            <a:ext cx="604403" cy="10853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87887" y="3291551"/>
            <a:ext cx="757746" cy="10063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0582" y="4606446"/>
            <a:ext cx="400790" cy="12293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1429" y="3291550"/>
            <a:ext cx="914771" cy="9659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475553">
            <a:off x="6874536" y="2187453"/>
            <a:ext cx="869541" cy="566178"/>
          </a:xfrm>
          <a:prstGeom prst="rect">
            <a:avLst/>
          </a:prstGeom>
        </p:spPr>
      </p:pic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072462" y="5786454"/>
            <a:ext cx="714380" cy="7566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11436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26133 -0.0854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60" y="-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0.17579 0.1215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4323 0.2275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34778 0.0310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96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0625 L -0.18594 -0.21737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8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6 4.81481E-6 L -0.23763 0.26064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16445 0.07755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29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34505 0.1919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3" y="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Молодец, все </a:t>
            </a:r>
            <a:r>
              <a:rPr lang="ru-RU" b="1" dirty="0" smtClean="0">
                <a:solidFill>
                  <a:srgbClr val="FF0000"/>
                </a:solidFill>
              </a:rPr>
              <a:t>фрукты собрали</a:t>
            </a:r>
            <a:r>
              <a:rPr lang="ru-RU" b="1" dirty="0">
                <a:solidFill>
                  <a:srgbClr val="FF0000"/>
                </a:solidFill>
              </a:rPr>
              <a:t>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0988" y="3985710"/>
            <a:ext cx="1133174" cy="11936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7363" y="2128907"/>
            <a:ext cx="1055527" cy="21525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4511" y="3288078"/>
            <a:ext cx="1034481" cy="13671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5033" y="3518706"/>
            <a:ext cx="751079" cy="8019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7029" y="4017919"/>
            <a:ext cx="876520" cy="11458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8358" y="4213390"/>
            <a:ext cx="914771" cy="96598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4877" y="3020601"/>
            <a:ext cx="643247" cy="13049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475553">
            <a:off x="4735457" y="3943668"/>
            <a:ext cx="869541" cy="566178"/>
          </a:xfrm>
          <a:prstGeom prst="rect">
            <a:avLst/>
          </a:prstGeom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7643834" y="5786454"/>
            <a:ext cx="857256" cy="107154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334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:sndAc>
          <p:stSnd>
            <p:snd r:embed="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34778 0.0310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96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7578 0.1215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0.26133 -0.08542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60" y="-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04323 0.22754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16445 0.0775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29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5 -3.7037E-6 L -0.23763 0.26065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-0.34506 0.1919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3" y="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0625 L -0.18593 -0.21737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8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6721" y="2538723"/>
            <a:ext cx="2138073" cy="36969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3454" y="2091399"/>
            <a:ext cx="1078232" cy="1457571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/>
              <a:t>Помоги Кате </a:t>
            </a:r>
            <a:r>
              <a:rPr lang="ru-RU" sz="4400" b="1" dirty="0" smtClean="0"/>
              <a:t>собрать ягоды </a:t>
            </a:r>
            <a:r>
              <a:rPr lang="ru-RU" sz="4400" b="1" dirty="0"/>
              <a:t>в корзинку.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880288">
            <a:off x="2286191" y="1859875"/>
            <a:ext cx="1222770" cy="9976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4323" y="5235275"/>
            <a:ext cx="985788" cy="5123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490989">
            <a:off x="2329988" y="5153063"/>
            <a:ext cx="1080783" cy="8218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6221" y="3261083"/>
            <a:ext cx="1073294" cy="13765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93063">
            <a:off x="5754163" y="2293256"/>
            <a:ext cx="523700" cy="67576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2426" y="4063375"/>
            <a:ext cx="542055" cy="68432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670635">
            <a:off x="7780188" y="2301889"/>
            <a:ext cx="948634" cy="8683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18280">
            <a:off x="7218391" y="5621432"/>
            <a:ext cx="765356" cy="3906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7757" y="1736380"/>
            <a:ext cx="1227531" cy="7165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76083">
            <a:off x="7325426" y="4172244"/>
            <a:ext cx="700439" cy="930270"/>
          </a:xfrm>
          <a:prstGeom prst="rect">
            <a:avLst/>
          </a:prstGeom>
        </p:spPr>
      </p:pic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315898" y="6072206"/>
            <a:ext cx="828102" cy="78579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191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89 0.00764 L 0.20339 -0.1523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0347 L 0.12356 0.34838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00442 0.4027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694 L -0.09192 0.192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70" y="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-0.27865 0.13611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32" y="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-0.32539 0.2303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76" y="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0.26132 -0.01621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73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85185E-6 L -0.36641 -0.21898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20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Молодец, </a:t>
            </a:r>
            <a:r>
              <a:rPr lang="ru-RU" b="1" dirty="0" smtClean="0">
                <a:solidFill>
                  <a:srgbClr val="FF0000"/>
                </a:solidFill>
              </a:rPr>
              <a:t>все ягоды </a:t>
            </a:r>
            <a:r>
              <a:rPr lang="ru-RU" b="1" dirty="0">
                <a:solidFill>
                  <a:srgbClr val="FF0000"/>
                </a:solidFill>
              </a:rPr>
              <a:t>собрали!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880288">
            <a:off x="3323624" y="4225005"/>
            <a:ext cx="1222770" cy="9976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8428" y="3044743"/>
            <a:ext cx="1078232" cy="14575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50533">
            <a:off x="4967828" y="3706324"/>
            <a:ext cx="523700" cy="6757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856346">
            <a:off x="4829730" y="3990175"/>
            <a:ext cx="948634" cy="8683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76083">
            <a:off x="4927058" y="4221649"/>
            <a:ext cx="700439" cy="930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490989">
            <a:off x="4144735" y="4132916"/>
            <a:ext cx="1080783" cy="8218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4295" y="4527331"/>
            <a:ext cx="1227531" cy="7165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18280">
            <a:off x="3792424" y="4162895"/>
            <a:ext cx="765356" cy="390650"/>
          </a:xfrm>
          <a:prstGeom prst="rect">
            <a:avLst/>
          </a:prstGeom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7715272" y="5715016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386342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87763">
            <a:off x="7381180" y="2274529"/>
            <a:ext cx="671670" cy="8830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1066" y="4892584"/>
            <a:ext cx="709501" cy="760367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/>
              <a:t>Помоги Кате собрать </a:t>
            </a:r>
            <a:r>
              <a:rPr lang="ru-RU" sz="4400" b="1" dirty="0" smtClean="0"/>
              <a:t>грибы </a:t>
            </a:r>
            <a:r>
              <a:rPr lang="ru-RU" sz="4400" b="1" dirty="0"/>
              <a:t>в корзинку.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9518" y="1842967"/>
            <a:ext cx="609371" cy="9943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0836" y="2898240"/>
            <a:ext cx="758682" cy="11001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3117" y="4458720"/>
            <a:ext cx="1000060" cy="11076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822755">
            <a:off x="5770426" y="3423477"/>
            <a:ext cx="863304" cy="64568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42163">
            <a:off x="6241957" y="2096340"/>
            <a:ext cx="780458" cy="8019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8785" y="3775482"/>
            <a:ext cx="1008805" cy="80257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13464">
            <a:off x="7898025" y="3735309"/>
            <a:ext cx="579598" cy="21288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9054" y="1842967"/>
            <a:ext cx="814666" cy="752099"/>
          </a:xfrm>
          <a:prstGeom prst="rect">
            <a:avLst/>
          </a:prstGeom>
        </p:spPr>
      </p:pic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828102" cy="78579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99469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6 0.00625 L 0.12917 -0.1018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5" y="-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22222E-6 L 0.26433 0.1120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6" y="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-0.02734 0.3701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7" y="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7 L -0.28216 0.30347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15" y="1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-0.17553 0.15069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76" y="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022E-16 L -0.22291 -0.1708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-0.31589 0.19051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4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090" y="2615309"/>
            <a:ext cx="2138073" cy="36969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87763">
            <a:off x="4532846" y="3631059"/>
            <a:ext cx="671670" cy="8830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0597" y="3794330"/>
            <a:ext cx="709501" cy="7603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591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Молодец, все </a:t>
            </a:r>
            <a:r>
              <a:rPr lang="ru-RU" b="1" dirty="0" smtClean="0">
                <a:solidFill>
                  <a:srgbClr val="FF0000"/>
                </a:solidFill>
              </a:rPr>
              <a:t>грибы </a:t>
            </a:r>
            <a:r>
              <a:rPr lang="ru-RU" b="1" dirty="0">
                <a:solidFill>
                  <a:srgbClr val="FF0000"/>
                </a:solidFill>
              </a:rPr>
              <a:t>собрали!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874" y="1422520"/>
            <a:ext cx="1995682" cy="52364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8935" y="3726566"/>
            <a:ext cx="816739" cy="11001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9007" y="3685092"/>
            <a:ext cx="1000060" cy="11076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30278">
            <a:off x="3649054" y="4257423"/>
            <a:ext cx="780458" cy="8019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822755">
            <a:off x="4176942" y="4434022"/>
            <a:ext cx="863304" cy="645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650" y="4318056"/>
            <a:ext cx="814666" cy="752099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/>
        </p:nvSpPr>
        <p:spPr>
          <a:xfrm>
            <a:off x="7786710" y="5357826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1262890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151</Words>
  <Application>Microsoft Office PowerPoint</Application>
  <PresentationFormat>Экран (4:3)</PresentationFormat>
  <Paragraphs>37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Помоги Кате собрать овощи в корзинку.</vt:lpstr>
      <vt:lpstr>Молодец, все овощи собрали!</vt:lpstr>
      <vt:lpstr>Помоги Кате собрать фрукты в корзинку.</vt:lpstr>
      <vt:lpstr>Молодец, все фрукты собрали!</vt:lpstr>
      <vt:lpstr>Помоги Кате собрать ягоды в корзинку.</vt:lpstr>
      <vt:lpstr>Молодец, все ягоды собрали!</vt:lpstr>
      <vt:lpstr>Помоги Кате собрать грибы в корзинку.</vt:lpstr>
      <vt:lpstr>Молодец, все грибы собрали!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Em</cp:lastModifiedBy>
  <cp:revision>121</cp:revision>
  <dcterms:created xsi:type="dcterms:W3CDTF">2014-02-26T13:57:02Z</dcterms:created>
  <dcterms:modified xsi:type="dcterms:W3CDTF">2020-04-27T11:49:42Z</dcterms:modified>
</cp:coreProperties>
</file>